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069C06D-4ED8-42C6-905D-CA84CA1B6CBF}" type="datetime2">
              <a:rPr lang="en-US" smtClean="0"/>
              <a:t>Friday, April 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A56EEE0E-EDB0-4D84-86B0-50833DF22902}" type="datetime2">
              <a:rPr lang="en-US" smtClean="0"/>
              <a:t>Friday, April 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114372C-B5AB-4C39-B273-B99224EB4DD5}" type="datetime2">
              <a:rPr lang="en-US" smtClean="0"/>
              <a:t>Friday, April 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14CB1CAA-32CD-4B55-B92A-B8F0843CACF4}" type="datetime2">
              <a:rPr lang="en-US" smtClean="0"/>
              <a:t>Friday, April 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AD8CDC4-3D19-4983-B478-82F6B8E5AB66}" type="datetime2">
              <a:rPr lang="en-US" smtClean="0"/>
              <a:t>Friday, April 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4B82477-D5D3-4181-8C11-75D0F2433A87}" type="datetime2">
              <a:rPr lang="en-US" smtClean="0"/>
              <a:t>Friday, April 7, 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13E253B-1893-4367-8BAE-DF4BC10DC578}" type="datetime2">
              <a:rPr lang="en-US" smtClean="0"/>
              <a:t>Friday, April 7,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B62300D-25B3-4603-86C9-4CB776489F00}" type="datetime2">
              <a:rPr lang="en-US" smtClean="0"/>
              <a:t>Friday, April 7, 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6314AD9-FCC8-48B7-B85B-012A91320DFF}" type="datetime2">
              <a:rPr lang="en-US" smtClean="0"/>
              <a:t>Friday, April 7, 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82DC50-D5DB-4F94-B367-9876CD2C4012}" type="datetime2">
              <a:rPr lang="en-US" smtClean="0"/>
              <a:t>Friday, April 7, 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92EB412-E790-42EA-81FE-2925D3A43D91}" type="datetime2">
              <a:rPr lang="en-US" smtClean="0"/>
              <a:t>Friday, April 7, 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April 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#8: The Sixties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6141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196615" y="2632363"/>
            <a:ext cx="6345603" cy="1695631"/>
          </a:xfrm>
        </p:spPr>
        <p:txBody>
          <a:bodyPr/>
          <a:lstStyle/>
          <a:p>
            <a:r>
              <a:rPr lang="en-US" dirty="0"/>
              <a:t>Kennedy’s New Frontier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Cuban Missile Crisis 1962: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U2 spy plane photographs missile launch pads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 confronted USSR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“Quarantine” of Cuba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USSR dismantle bases in Cuba &amp; we take weapons out of Turkey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08683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231332" y="2573301"/>
            <a:ext cx="6446688" cy="1695631"/>
          </a:xfrm>
        </p:spPr>
        <p:txBody>
          <a:bodyPr/>
          <a:lstStyle/>
          <a:p>
            <a:r>
              <a:rPr lang="en-US" dirty="0" smtClean="0"/>
              <a:t>Kennedy’s 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Nov. 1963- Dallas, TX</a:t>
            </a:r>
          </a:p>
          <a:p>
            <a:pPr>
              <a:buFont typeface="Arial"/>
              <a:buChar char="•"/>
            </a:pPr>
            <a:r>
              <a:rPr lang="en-US" dirty="0" smtClean="0"/>
              <a:t>Lee Harvey Oswald kills Kennedy</a:t>
            </a:r>
          </a:p>
          <a:p>
            <a:pPr>
              <a:buFont typeface="Arial"/>
              <a:buChar char="•"/>
            </a:pPr>
            <a:r>
              <a:rPr lang="en-US" dirty="0" smtClean="0"/>
              <a:t>Jack Ruby shoots Oswald</a:t>
            </a:r>
          </a:p>
          <a:p>
            <a:pPr>
              <a:buFont typeface="Arial"/>
              <a:buChar char="•"/>
            </a:pPr>
            <a:r>
              <a:rPr lang="en-US" dirty="0" smtClean="0"/>
              <a:t>Warren Commission- investigates and finds no evidence of a conspiracy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68165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041428" y="2390878"/>
            <a:ext cx="6164642" cy="1695631"/>
          </a:xfrm>
        </p:spPr>
        <p:txBody>
          <a:bodyPr/>
          <a:lstStyle/>
          <a:p>
            <a:r>
              <a:rPr lang="en-US" dirty="0" smtClean="0"/>
              <a:t>Johnson’s Great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Kennedy’s VP</a:t>
            </a:r>
          </a:p>
          <a:p>
            <a:pPr>
              <a:buFont typeface="Arial"/>
              <a:buChar char="•"/>
            </a:pPr>
            <a:r>
              <a:rPr lang="en-US" dirty="0" smtClean="0"/>
              <a:t>Focus on: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Tax Cuts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Civil Rights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Poverty</a:t>
            </a:r>
          </a:p>
          <a:p>
            <a:pPr>
              <a:buFont typeface="Arial"/>
              <a:buChar char="•"/>
            </a:pPr>
            <a:r>
              <a:rPr lang="en-US" dirty="0" smtClean="0"/>
              <a:t>1964 election - wins by a landslide</a:t>
            </a:r>
          </a:p>
        </p:txBody>
      </p:sp>
    </p:spTree>
    <p:extLst>
      <p:ext uri="{BB962C8B-B14F-4D97-AF65-F5344CB8AC3E}">
        <p14:creationId xmlns:p14="http://schemas.microsoft.com/office/powerpoint/2010/main" val="1589660797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France had controlled region until the 1950’s </a:t>
            </a:r>
          </a:p>
          <a:p>
            <a:pPr>
              <a:buFont typeface="Arial"/>
              <a:buChar char="•"/>
            </a:pPr>
            <a:r>
              <a:rPr lang="en-US" dirty="0" smtClean="0"/>
              <a:t>North Vietnam-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Communist led by Ho Chi Minh &amp; capital is Hanoi</a:t>
            </a:r>
          </a:p>
          <a:p>
            <a:pPr>
              <a:buFont typeface="Arial"/>
              <a:buChar char="•"/>
            </a:pPr>
            <a:r>
              <a:rPr lang="en-US" dirty="0" smtClean="0"/>
              <a:t>South Vietnam-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Republic led by President Diem &amp; capital is Saigon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56687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Vietnam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1960 Kennedy tries aid to SV</a:t>
            </a:r>
          </a:p>
          <a:p>
            <a:pPr>
              <a:buFont typeface="Arial"/>
              <a:buChar char="•"/>
            </a:pPr>
            <a:r>
              <a:rPr lang="en-US" dirty="0" smtClean="0"/>
              <a:t>Diem assassinated</a:t>
            </a:r>
          </a:p>
          <a:p>
            <a:pPr>
              <a:buFont typeface="Arial"/>
              <a:buChar char="•"/>
            </a:pPr>
            <a:r>
              <a:rPr lang="en-US" dirty="0" smtClean="0"/>
              <a:t>1964- US ships attacked by NV in Gulf of Tonkin</a:t>
            </a:r>
          </a:p>
          <a:p>
            <a:pPr>
              <a:buFont typeface="Arial"/>
              <a:buChar char="•"/>
            </a:pPr>
            <a:r>
              <a:rPr lang="en-US" dirty="0" smtClean="0"/>
              <a:t>Johnson starts bombing NV</a:t>
            </a:r>
          </a:p>
          <a:p>
            <a:pPr>
              <a:buFont typeface="Arial"/>
              <a:buChar char="•"/>
            </a:pPr>
            <a:r>
              <a:rPr lang="en-US" dirty="0" smtClean="0"/>
              <a:t>By 1966- 500,000 US troops in Vietnam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78588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Vietnam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Tet</a:t>
            </a:r>
            <a:r>
              <a:rPr lang="en-US" dirty="0" smtClean="0"/>
              <a:t> Offensive- surprise attack by NV during </a:t>
            </a:r>
            <a:r>
              <a:rPr lang="en-US" dirty="0" err="1" smtClean="0"/>
              <a:t>Tet</a:t>
            </a:r>
            <a:r>
              <a:rPr lang="en-US" dirty="0" smtClean="0"/>
              <a:t> Holiday (New Years)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 stop attack but many casualties</a:t>
            </a:r>
          </a:p>
          <a:p>
            <a:pPr>
              <a:buFont typeface="Arial"/>
              <a:buChar char="•"/>
            </a:pPr>
            <a:r>
              <a:rPr lang="en-US" dirty="0" smtClean="0"/>
              <a:t>Anti-War demonstrations!</a:t>
            </a:r>
          </a:p>
        </p:txBody>
      </p:sp>
    </p:spTree>
    <p:extLst>
      <p:ext uri="{BB962C8B-B14F-4D97-AF65-F5344CB8AC3E}">
        <p14:creationId xmlns:p14="http://schemas.microsoft.com/office/powerpoint/2010/main" val="2631656560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906394" y="2566859"/>
            <a:ext cx="5800265" cy="1695631"/>
          </a:xfrm>
        </p:spPr>
        <p:txBody>
          <a:bodyPr/>
          <a:lstStyle/>
          <a:p>
            <a:r>
              <a:rPr lang="en-US" dirty="0" smtClean="0"/>
              <a:t>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Hippies- youth that revolt against the “establishment”</a:t>
            </a:r>
          </a:p>
          <a:p>
            <a:pPr>
              <a:buFont typeface="Arial"/>
              <a:buChar char="•"/>
            </a:pPr>
            <a:r>
              <a:rPr lang="en-US" dirty="0" smtClean="0"/>
              <a:t>New ideas!</a:t>
            </a:r>
          </a:p>
          <a:p>
            <a:pPr>
              <a:buFont typeface="Arial"/>
              <a:buChar char="•"/>
            </a:pPr>
            <a:r>
              <a:rPr lang="en-US" dirty="0" smtClean="0"/>
              <a:t>Rock Music</a:t>
            </a:r>
          </a:p>
          <a:p>
            <a:pPr>
              <a:buFont typeface="Arial"/>
              <a:buChar char="•"/>
            </a:pPr>
            <a:r>
              <a:rPr lang="en-US" dirty="0" smtClean="0"/>
              <a:t>Protests: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 of C Berkeley- students protest war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Burn draft cards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Take over Columbia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18666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993489" y="2453355"/>
            <a:ext cx="6035281" cy="1695631"/>
          </a:xfrm>
        </p:spPr>
        <p:txBody>
          <a:bodyPr/>
          <a:lstStyle/>
          <a:p>
            <a:r>
              <a:rPr lang="en-US" dirty="0" smtClean="0"/>
              <a:t>Women’s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ERA- Equal Rights Amendment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Title IX equality of public funds in athletics &amp; activities</a:t>
            </a:r>
          </a:p>
          <a:p>
            <a:pPr>
              <a:buFont typeface="Arial"/>
              <a:buChar char="•"/>
            </a:pPr>
            <a:r>
              <a:rPr lang="en-US" dirty="0" smtClean="0"/>
              <a:t>Rachel Caron wrote “Silent Spring” – started environmental movement</a:t>
            </a:r>
          </a:p>
        </p:txBody>
      </p:sp>
    </p:spTree>
    <p:extLst>
      <p:ext uri="{BB962C8B-B14F-4D97-AF65-F5344CB8AC3E}">
        <p14:creationId xmlns:p14="http://schemas.microsoft.com/office/powerpoint/2010/main" val="2540589691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1953-1969</a:t>
            </a:r>
          </a:p>
          <a:p>
            <a:pPr>
              <a:buFont typeface="Arial"/>
              <a:buChar char="•"/>
            </a:pPr>
            <a:r>
              <a:rPr lang="en-US" dirty="0" smtClean="0"/>
              <a:t>Racial segregation, civil rights, separation of church &amp; state, Miranda Rights</a:t>
            </a:r>
          </a:p>
          <a:p>
            <a:pPr>
              <a:buFont typeface="Arial"/>
              <a:buChar char="•"/>
            </a:pPr>
            <a:r>
              <a:rPr lang="en-US" dirty="0" smtClean="0"/>
              <a:t>Many wanted to impeach him for being to radical!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56735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Johnson didn’t run again</a:t>
            </a:r>
          </a:p>
          <a:p>
            <a:pPr>
              <a:buFont typeface="Arial"/>
              <a:buChar char="•"/>
            </a:pPr>
            <a:r>
              <a:rPr lang="en-US" dirty="0" smtClean="0"/>
              <a:t>Robert Kennedy – assassinated in CA during campaign</a:t>
            </a:r>
          </a:p>
          <a:p>
            <a:pPr>
              <a:buFont typeface="Arial"/>
              <a:buChar char="•"/>
            </a:pPr>
            <a:r>
              <a:rPr lang="en-US" dirty="0" smtClean="0"/>
              <a:t>DNC in Chicago –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War protests viewed on 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215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-4500000">
            <a:off x="-1522913" y="2738809"/>
            <a:ext cx="6319213" cy="1695631"/>
          </a:xfrm>
        </p:spPr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Brown v. Topeka Board of Education 1954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Ruled against </a:t>
            </a:r>
            <a:r>
              <a:rPr lang="en-US" dirty="0" smtClean="0"/>
              <a:t>Plessey </a:t>
            </a:r>
            <a:r>
              <a:rPr lang="en-US" dirty="0" smtClean="0"/>
              <a:t>v. Ferguson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Chief Justice Earl Warren wrote majority opinion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“Separate but equal” is unconstitutional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96099" cy="23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53708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Rep. Richard Nixon wins on the platform of: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Violence in US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Vietnam War (honorable end)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Civil Rights</a:t>
            </a:r>
          </a:p>
          <a:p>
            <a:pPr>
              <a:buFont typeface="Arial"/>
              <a:buChar char="•"/>
            </a:pPr>
            <a:r>
              <a:rPr lang="en-US" dirty="0" smtClean="0"/>
              <a:t>1969- Woodstock!</a:t>
            </a:r>
          </a:p>
        </p:txBody>
      </p:sp>
    </p:spTree>
    <p:extLst>
      <p:ext uri="{BB962C8B-B14F-4D97-AF65-F5344CB8AC3E}">
        <p14:creationId xmlns:p14="http://schemas.microsoft.com/office/powerpoint/2010/main" val="124678898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60s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Gradual removal of troops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Final troops leave in 1975</a:t>
            </a:r>
          </a:p>
          <a:p>
            <a:pPr>
              <a:buFont typeface="Arial"/>
              <a:buChar char="•"/>
            </a:pPr>
            <a:r>
              <a:rPr lang="en-US" dirty="0" smtClean="0"/>
              <a:t>Open up trade w/ USSR</a:t>
            </a:r>
          </a:p>
          <a:p>
            <a:pPr>
              <a:buFont typeface="Arial"/>
              <a:buChar char="•"/>
            </a:pPr>
            <a:r>
              <a:rPr lang="en-US" dirty="0" smtClean="0"/>
              <a:t>Watergate scandal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Nixon resigns in 1974</a:t>
            </a:r>
          </a:p>
          <a:p>
            <a:pPr>
              <a:buFont typeface="Arial"/>
              <a:buChar char="•"/>
            </a:pPr>
            <a:r>
              <a:rPr lang="en-US" dirty="0" smtClean="0"/>
              <a:t>Gerald Ford becomes 1</a:t>
            </a:r>
            <a:r>
              <a:rPr lang="en-US" baseline="30000" dirty="0" smtClean="0"/>
              <a:t>st</a:t>
            </a:r>
            <a:r>
              <a:rPr lang="en-US" dirty="0" smtClean="0"/>
              <a:t> non-elected president!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Pardoned Nixon!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48287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60s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1969- Man on the Moon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Neil Armstrong, Michael Collins, Buzz </a:t>
            </a:r>
            <a:r>
              <a:rPr lang="en-US" dirty="0" err="1" smtClean="0"/>
              <a:t>Aldrin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47918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4500000">
            <a:off x="-982310" y="2467922"/>
            <a:ext cx="6005118" cy="1695631"/>
          </a:xfrm>
        </p:spPr>
        <p:txBody>
          <a:bodyPr/>
          <a:lstStyle/>
          <a:p>
            <a:r>
              <a:rPr lang="en-US" dirty="0"/>
              <a:t>Civil Rights Movement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Rosa Parks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Black woman who refused to give up seat on the bus &amp; bus boycott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1956 Montgomery buses desegregation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Civil Rights Act of 1957- voting rights for blacks secured.</a:t>
            </a:r>
          </a:p>
          <a:p>
            <a:pPr>
              <a:buFont typeface="Arial"/>
              <a:buChar char="•"/>
            </a:pPr>
            <a:r>
              <a:rPr lang="en-US" dirty="0" smtClean="0"/>
              <a:t>1960’s sit-in protests begin at Woolworth’s lunch counter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5" y="196058"/>
            <a:ext cx="2399202" cy="1425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2" y="1734128"/>
            <a:ext cx="2199806" cy="145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803" y="5052186"/>
            <a:ext cx="2174197" cy="18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3770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036480" y="2397327"/>
            <a:ext cx="6151290" cy="1695631"/>
          </a:xfrm>
        </p:spPr>
        <p:txBody>
          <a:bodyPr/>
          <a:lstStyle/>
          <a:p>
            <a:r>
              <a:rPr lang="en-US" dirty="0"/>
              <a:t>Civil Rights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1961- Freedom Rides begin- challenge segregation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1962- James Meredith enrolls at Ole Miss</a:t>
            </a:r>
          </a:p>
          <a:p>
            <a:pPr>
              <a:buFont typeface="Arial"/>
              <a:buChar char="•"/>
            </a:pPr>
            <a:r>
              <a:rPr lang="en-US" dirty="0" smtClean="0"/>
              <a:t>1963- MLK </a:t>
            </a:r>
            <a:r>
              <a:rPr lang="en-US" dirty="0"/>
              <a:t>Jr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arrested for demonstrating at Birmingham, 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Civil disobedience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“Letter from Birmingham Jail”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621838" cy="188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986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982310" y="2467922"/>
            <a:ext cx="6005118" cy="1695631"/>
          </a:xfrm>
        </p:spPr>
        <p:txBody>
          <a:bodyPr/>
          <a:lstStyle/>
          <a:p>
            <a:r>
              <a:rPr lang="en-US" dirty="0"/>
              <a:t>Civil Rights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Medgar</a:t>
            </a:r>
            <a:r>
              <a:rPr lang="en-US" dirty="0" smtClean="0"/>
              <a:t> Evers- NAACP leader, murdered in his home</a:t>
            </a:r>
          </a:p>
          <a:p>
            <a:pPr>
              <a:buFont typeface="Arial"/>
              <a:buChar char="•"/>
            </a:pPr>
            <a:r>
              <a:rPr lang="en-US" dirty="0" smtClean="0"/>
              <a:t>March on Washington- MLKs “I have a dream speech”</a:t>
            </a:r>
          </a:p>
          <a:p>
            <a:pPr>
              <a:buFont typeface="Arial"/>
              <a:buChar char="•"/>
            </a:pP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Street Baptist Church bombing- 4 young girls killed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767324" cy="15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89174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982310" y="2467922"/>
            <a:ext cx="6005118" cy="1695631"/>
          </a:xfrm>
        </p:spPr>
        <p:txBody>
          <a:bodyPr/>
          <a:lstStyle/>
          <a:p>
            <a:r>
              <a:rPr lang="en-US" dirty="0"/>
              <a:t>Civil Rights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41263" y="954744"/>
            <a:ext cx="4658735" cy="5369449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1964- 24</a:t>
            </a:r>
            <a:r>
              <a:rPr lang="en-US" baseline="30000" dirty="0" smtClean="0"/>
              <a:t>th</a:t>
            </a:r>
            <a:r>
              <a:rPr lang="en-US" dirty="0" smtClean="0"/>
              <a:t> Amendment abolishing poll taxes</a:t>
            </a:r>
          </a:p>
          <a:p>
            <a:pPr>
              <a:buFont typeface="Arial"/>
              <a:buChar char="•"/>
            </a:pPr>
            <a:r>
              <a:rPr lang="en-US" dirty="0" smtClean="0"/>
              <a:t>SNCC &amp; SCLC</a:t>
            </a:r>
          </a:p>
          <a:p>
            <a:pPr>
              <a:buFont typeface="Arial"/>
              <a:buChar char="•"/>
            </a:pPr>
            <a:r>
              <a:rPr lang="en-US" dirty="0" smtClean="0"/>
              <a:t>1965- voting march in Selma, AL</a:t>
            </a:r>
          </a:p>
          <a:p>
            <a:pPr>
              <a:buFont typeface="Arial"/>
              <a:buChar char="•"/>
            </a:pPr>
            <a:r>
              <a:rPr lang="en-US" dirty="0" smtClean="0"/>
              <a:t>Congress passes Voting Rights Act</a:t>
            </a:r>
          </a:p>
          <a:p>
            <a:pPr>
              <a:buFont typeface="Arial"/>
              <a:buChar char="•"/>
            </a:pPr>
            <a:r>
              <a:rPr lang="en-US" dirty="0" smtClean="0"/>
              <a:t>1967- Loving v. Virginia- banning interracial marriage is unconstitutional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91679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982310" y="2467922"/>
            <a:ext cx="6005118" cy="1695631"/>
          </a:xfrm>
        </p:spPr>
        <p:txBody>
          <a:bodyPr/>
          <a:lstStyle/>
          <a:p>
            <a:r>
              <a:rPr lang="en-US" dirty="0"/>
              <a:t>Civil Rights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Assassination of MLK</a:t>
            </a:r>
          </a:p>
          <a:p>
            <a:pPr>
              <a:buFont typeface="Arial"/>
              <a:buChar char="•"/>
            </a:pPr>
            <a:r>
              <a:rPr lang="en-US" dirty="0" smtClean="0"/>
              <a:t>Television helped movement!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00342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377158" y="2770900"/>
            <a:ext cx="6632450" cy="1695631"/>
          </a:xfrm>
        </p:spPr>
        <p:txBody>
          <a:bodyPr/>
          <a:lstStyle/>
          <a:p>
            <a:r>
              <a:rPr lang="en-US" dirty="0" smtClean="0"/>
              <a:t>Kennedy’s New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Kennedy v. Nixon 1960</a:t>
            </a:r>
          </a:p>
          <a:p>
            <a:pPr>
              <a:buFont typeface="Arial"/>
              <a:buChar char="•"/>
            </a:pPr>
            <a:r>
              <a:rPr lang="en-US" dirty="0" smtClean="0"/>
              <a:t>Increase spending on space, national defense, hospitals &amp; schools</a:t>
            </a:r>
          </a:p>
          <a:p>
            <a:pPr>
              <a:buFont typeface="Arial"/>
              <a:buChar char="•"/>
            </a:pPr>
            <a:r>
              <a:rPr lang="en-US" dirty="0" smtClean="0"/>
              <a:t>Fidel Castro leads rebellion in Cuba &amp; allies w/ USSR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75828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209497" y="2610968"/>
            <a:ext cx="6382834" cy="1695631"/>
          </a:xfrm>
        </p:spPr>
        <p:txBody>
          <a:bodyPr/>
          <a:lstStyle/>
          <a:p>
            <a:r>
              <a:rPr lang="en-US" dirty="0"/>
              <a:t>Kennedy’s New Frontier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Bay of Pigs- CIA train Cubans to overthrow Castro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1961- 1,500 rebels defeated by Cubans &amp; the US fails to help them</a:t>
            </a:r>
          </a:p>
          <a:p>
            <a:pPr>
              <a:buFont typeface="Arial"/>
              <a:buChar char="•"/>
            </a:pPr>
            <a:r>
              <a:rPr lang="en-US" dirty="0" smtClean="0"/>
              <a:t>Berlin Crisis- USSR builds Berlin Wall in 1961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57289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101</TotalTime>
  <Words>650</Words>
  <Application>Microsoft Macintosh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Kilter</vt:lpstr>
      <vt:lpstr>Unit #8: The Sixties</vt:lpstr>
      <vt:lpstr>Civil Rights Movement</vt:lpstr>
      <vt:lpstr>Civil Rights Movement</vt:lpstr>
      <vt:lpstr>Civil Rights Movement</vt:lpstr>
      <vt:lpstr>Civil Rights Movement</vt:lpstr>
      <vt:lpstr>Civil Rights Movement</vt:lpstr>
      <vt:lpstr>Civil Rights Movement</vt:lpstr>
      <vt:lpstr>Kennedy’s New Frontier</vt:lpstr>
      <vt:lpstr>Kennedy’s New Frontier</vt:lpstr>
      <vt:lpstr>Kennedy’s New Frontier</vt:lpstr>
      <vt:lpstr>Kennedy’s Assassination</vt:lpstr>
      <vt:lpstr>Johnson’s Great Society</vt:lpstr>
      <vt:lpstr>Vietnam War</vt:lpstr>
      <vt:lpstr>Vietnam War</vt:lpstr>
      <vt:lpstr>Vietnam War</vt:lpstr>
      <vt:lpstr>Cultural Revolution</vt:lpstr>
      <vt:lpstr>Women’s Movement</vt:lpstr>
      <vt:lpstr>Warren Court</vt:lpstr>
      <vt:lpstr>Election of 1968</vt:lpstr>
      <vt:lpstr>Election of 1968</vt:lpstr>
      <vt:lpstr>End of the 60s</vt:lpstr>
      <vt:lpstr>End of the 60s</vt:lpstr>
    </vt:vector>
  </TitlesOfParts>
  <Company>Caney Valley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#8: The Sixties</dc:title>
  <dc:creator>Amanda Rains</dc:creator>
  <cp:lastModifiedBy>Amanda Rains</cp:lastModifiedBy>
  <cp:revision>12</cp:revision>
  <dcterms:created xsi:type="dcterms:W3CDTF">2017-04-04T16:41:54Z</dcterms:created>
  <dcterms:modified xsi:type="dcterms:W3CDTF">2017-04-07T13:26:03Z</dcterms:modified>
</cp:coreProperties>
</file>